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5" r:id="rId2"/>
    <p:sldId id="277" r:id="rId3"/>
    <p:sldId id="279" r:id="rId4"/>
    <p:sldId id="293" r:id="rId5"/>
    <p:sldId id="285" r:id="rId6"/>
    <p:sldId id="287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7" autoAdjust="0"/>
    <p:restoredTop sz="94660"/>
  </p:normalViewPr>
  <p:slideViewPr>
    <p:cSldViewPr snapToGrid="0">
      <p:cViewPr varScale="1">
        <p:scale>
          <a:sx n="86" d="100"/>
          <a:sy n="86" d="100"/>
        </p:scale>
        <p:origin x="42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jpeg>
</file>

<file path=ppt/media/image3.pn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95CD2-742C-45E8-9D7C-FF31A9185C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6565CC-DDCF-405B-98A9-C1B4AB93D9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295023-F567-4431-BA78-F242F2F714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9F806-D7C9-4230-AE31-CDAE2AAA072E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2CCD70-1FE7-42F2-8495-8EC2555DC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8FF3C3-6A27-4085-AD4B-813ACA031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E07C7-D30B-4CD4-BAA7-4EE3E3B97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5234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378AC-E165-45D2-B803-3A25B4A180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13A04E-19EC-418D-99CF-CD9852F346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1A4038-34D6-4E33-89D5-18A87BF4A7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9F806-D7C9-4230-AE31-CDAE2AAA072E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4E7BFC-33A2-48E0-ADD7-0EEA12121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86DD7E-B5A5-472B-B8E7-F4E26AD7C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E07C7-D30B-4CD4-BAA7-4EE3E3B97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6927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C2FC07F-D24C-4863-B569-4117263215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0411E1-7186-47B4-8C55-AE6EA933F7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C1F971-CD3A-458F-89E8-69B2C13EA1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9F806-D7C9-4230-AE31-CDAE2AAA072E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73961B-3D13-4395-8A43-0C0A36BAD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576231-2AF5-48EC-8BEF-CF290D5D8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E07C7-D30B-4CD4-BAA7-4EE3E3B97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9896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2073A-83B4-4D1C-843C-BCFE5AC072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DB440-BC5D-44F4-A1FA-E700F02455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9783D5-5239-4F1B-9F87-47FF8BB61B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9F806-D7C9-4230-AE31-CDAE2AAA072E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EAA936-CD8A-42D7-BE06-52A4FC5419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16750C-F1F3-4843-B65B-0BD3F17FF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E07C7-D30B-4CD4-BAA7-4EE3E3B97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7673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B4F20-1C32-4690-9F99-3AE406F98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34B6DD-DEB7-432F-B039-1AF888B898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F40EB9-6D8B-4F2C-9E17-DB8BB8CF12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9F806-D7C9-4230-AE31-CDAE2AAA072E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55483D-D9C6-444C-AD28-88FDB7548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6F1FCA-981B-415E-930B-CE677C75B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E07C7-D30B-4CD4-BAA7-4EE3E3B97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047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259F2A-FF78-4F36-9C37-6FD8C7A64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ED6ACC-ED36-4434-9804-1B92CDFC29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802262-FB98-4108-BB98-61F564A8B8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9141A5-5DF3-41D7-9F8A-A658C03E71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9F806-D7C9-4230-AE31-CDAE2AAA072E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08898A-373F-4FEA-B69A-EA08B1398A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2DF212-280C-4665-877F-66F014E86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E07C7-D30B-4CD4-BAA7-4EE3E3B97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5704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BC8F2-6A7E-4C3A-B130-70EBD8435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F15224-3F80-4E1C-9B3E-6DA93FDBAA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850F4C-D269-4D6E-80B3-7661FE5229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4139C8-A9C2-4322-AC5F-7C86625FDF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DF6DEFD-900B-479A-83D5-1AB8716B90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422E3A-ED7B-4CFC-8BAE-F6A0A7C0C9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9F806-D7C9-4230-AE31-CDAE2AAA072E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69F023A-1266-42F4-BB98-DA57A056B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94E915A-C4F8-4D63-9FB3-57D605184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E07C7-D30B-4CD4-BAA7-4EE3E3B97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4626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A480F-D138-4CFF-ABF5-FB1DFE6F9D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076657-760C-4C73-A5F0-B735FF4F4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9F806-D7C9-4230-AE31-CDAE2AAA072E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D7D61E-088C-48D4-A63D-8408961736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40BC9E-4B8C-4CF7-8A2B-C3F90770D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E07C7-D30B-4CD4-BAA7-4EE3E3B97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0842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073FE3-08B9-45FC-B8DE-708AE9FE5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9F806-D7C9-4230-AE31-CDAE2AAA072E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BF6B76-407E-4223-BAA7-095C700B0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F352E8-4B68-412D-A1B0-867075F7C5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E07C7-D30B-4CD4-BAA7-4EE3E3B97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60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055AC-199C-4AE7-98BD-9CDA365D7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C53FD-814C-4713-8411-C46430B325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10D8D4-8700-43FB-BD69-7C61C85E96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AC8E7A-9D8E-4EDB-ABB0-A3E024F12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9F806-D7C9-4230-AE31-CDAE2AAA072E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13EF46-28A1-4E4A-9DA4-3FEF067A6C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54A034-4E23-4FB3-8377-B07DFE0494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E07C7-D30B-4CD4-BAA7-4EE3E3B97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4928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5AD55-0261-48C9-A3E9-DFB654C92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721B2D8-8E37-4190-AA42-9D7468B3A9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FF579F-E77A-4E19-8E8E-3513EE7A6B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6B0D13-80E7-4C56-9117-21AA9E7860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9F806-D7C9-4230-AE31-CDAE2AAA072E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EEE6AF-D5AB-497B-AD29-D1BA211510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F6E60F-7990-43F1-B55A-DB92CCE67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E07C7-D30B-4CD4-BAA7-4EE3E3B97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002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D5547A-2138-4320-AF28-67BA9E008B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DAD6B8-631B-4BB0-B712-21AEBFBEA3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5052F0-1966-4AFA-AFFC-0E50190CE4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A9F806-D7C9-4230-AE31-CDAE2AAA072E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4E1E88-AE73-4040-AC55-4BD2417A11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92D575-626C-4249-B9F6-EAD9A2AAEA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FE07C7-D30B-4CD4-BAA7-4EE3E3B97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1294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C4DFF566-49B9-4ECD-AC37-61FC024633A3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F43A8055-988D-46CD-A04D-7986E1234650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14A5FDB7-A800-4799-861E-626799F5861A}"/>
                </a:ext>
              </a:extLst>
            </p:cNvPr>
            <p:cNvGrpSpPr/>
            <p:nvPr/>
          </p:nvGrpSpPr>
          <p:grpSpPr>
            <a:xfrm>
              <a:off x="1987170" y="387625"/>
              <a:ext cx="3243571" cy="5588427"/>
              <a:chOff x="1987170" y="387625"/>
              <a:chExt cx="3243571" cy="5588427"/>
            </a:xfrm>
          </p:grpSpPr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2F35C689-5B18-4B40-BF19-5C0A4E3388E4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4" name="Picture 3">
                  <a:extLst>
                    <a:ext uri="{FF2B5EF4-FFF2-40B4-BE49-F238E27FC236}">
                      <a16:creationId xmlns:a16="http://schemas.microsoft.com/office/drawing/2014/main" id="{02B9C9CD-0141-CB4D-8B25-F018CE514D3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2" name="Rectangle 1">
                  <a:extLst>
                    <a:ext uri="{FF2B5EF4-FFF2-40B4-BE49-F238E27FC236}">
                      <a16:creationId xmlns:a16="http://schemas.microsoft.com/office/drawing/2014/main" id="{346BB91A-83D9-6F48-AFD2-ED78D90E6CB1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" name="Rectangle 4">
                  <a:extLst>
                    <a:ext uri="{FF2B5EF4-FFF2-40B4-BE49-F238E27FC236}">
                      <a16:creationId xmlns:a16="http://schemas.microsoft.com/office/drawing/2014/main" id="{E68BD9E5-2141-F447-B3E8-ED7B15A570F3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E977F56B-94F7-4CB7-B44B-D10E7FD639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9498DBBE-5AAC-49E3-BBF5-018B9E8653F5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FD3B274-A34A-4855-B739-43AC85215F81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5FF6502D-2C71-4944-8139-C8317A5312A0}"/>
                </a:ext>
              </a:extLst>
            </p:cNvPr>
            <p:cNvGrpSpPr/>
            <p:nvPr/>
          </p:nvGrpSpPr>
          <p:grpSpPr>
            <a:xfrm>
              <a:off x="8156739" y="387624"/>
              <a:ext cx="3243571" cy="5588427"/>
              <a:chOff x="1987170" y="387625"/>
              <a:chExt cx="3243571" cy="5588427"/>
            </a:xfrm>
          </p:grpSpPr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6AD9B221-B6EE-49ED-82D4-B3F38BD20F83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23" name="Picture 22">
                  <a:extLst>
                    <a:ext uri="{FF2B5EF4-FFF2-40B4-BE49-F238E27FC236}">
                      <a16:creationId xmlns:a16="http://schemas.microsoft.com/office/drawing/2014/main" id="{DFC7F979-07EA-4687-8E84-D47D7230BCC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C2994484-A5E4-404C-8D1D-F7EE200A7B91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id="{6F423DB6-080E-4A00-8A97-7B672DC54921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13C11BB1-AAA0-41D1-9DC1-DFD228497EA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27" name="Picture 26">
            <a:extLst>
              <a:ext uri="{FF2B5EF4-FFF2-40B4-BE49-F238E27FC236}">
                <a16:creationId xmlns:a16="http://schemas.microsoft.com/office/drawing/2014/main" id="{317385A7-EBB3-4E3E-9789-886E2275C6D2}"/>
              </a:ext>
            </a:extLst>
          </p:cNvPr>
          <p:cNvPicPr/>
          <p:nvPr/>
        </p:nvPicPr>
        <p:blipFill>
          <a:blip r:embed="rId3" cstate="print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0918" y="3743051"/>
            <a:ext cx="1057910" cy="146685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AE21FB0C-A2E7-48C4-ACB8-EB668C2EBEB0}"/>
              </a:ext>
            </a:extLst>
          </p:cNvPr>
          <p:cNvPicPr/>
          <p:nvPr/>
        </p:nvPicPr>
        <p:blipFill>
          <a:blip r:embed="rId3" cstate="print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7990" y="3780692"/>
            <a:ext cx="1057910" cy="1466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3875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6B92257F-BC71-4428-941F-A6971975ADD3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3CED084-BCD7-4C71-A236-0375BFACC5F8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573B3D06-A99A-47C2-BA6A-A938C37443F8}"/>
                </a:ext>
              </a:extLst>
            </p:cNvPr>
            <p:cNvGrpSpPr/>
            <p:nvPr/>
          </p:nvGrpSpPr>
          <p:grpSpPr>
            <a:xfrm>
              <a:off x="1987170" y="387625"/>
              <a:ext cx="3243571" cy="5588427"/>
              <a:chOff x="1987170" y="387625"/>
              <a:chExt cx="3243571" cy="5588427"/>
            </a:xfrm>
          </p:grpSpPr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86A87EB5-3E50-4858-990A-2AEC50E26AAA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21" name="Picture 20">
                  <a:extLst>
                    <a:ext uri="{FF2B5EF4-FFF2-40B4-BE49-F238E27FC236}">
                      <a16:creationId xmlns:a16="http://schemas.microsoft.com/office/drawing/2014/main" id="{B9372908-2B37-491A-B992-2BD9FD4AA40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1923572F-39F0-41A5-A6AC-15A821D3523B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" name="Rectangle 22">
                  <a:extLst>
                    <a:ext uri="{FF2B5EF4-FFF2-40B4-BE49-F238E27FC236}">
                      <a16:creationId xmlns:a16="http://schemas.microsoft.com/office/drawing/2014/main" id="{4DCEA8F8-069F-4D6F-AD1F-24F0C190CBA4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75663F93-24C5-41C6-BC28-AC25606F403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E3E78BD-050D-4A7C-ADA3-4FD8C055627F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21F8DCE-D7D9-4CA9-8AF4-7F4459D464DF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5FCF9DB4-4D79-4BFA-9C2B-01713857B5DF}"/>
                </a:ext>
              </a:extLst>
            </p:cNvPr>
            <p:cNvGrpSpPr/>
            <p:nvPr/>
          </p:nvGrpSpPr>
          <p:grpSpPr>
            <a:xfrm>
              <a:off x="8156739" y="387624"/>
              <a:ext cx="3243571" cy="5588427"/>
              <a:chOff x="1987170" y="387625"/>
              <a:chExt cx="3243571" cy="5588427"/>
            </a:xfrm>
          </p:grpSpPr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FBCF8E3A-082E-422F-909A-791C47DC5988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29" name="Picture 28">
                  <a:extLst>
                    <a:ext uri="{FF2B5EF4-FFF2-40B4-BE49-F238E27FC236}">
                      <a16:creationId xmlns:a16="http://schemas.microsoft.com/office/drawing/2014/main" id="{AD20BCDB-6D24-4192-BE2E-65BFEB8CE85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30" name="Rectangle 29">
                  <a:extLst>
                    <a:ext uri="{FF2B5EF4-FFF2-40B4-BE49-F238E27FC236}">
                      <a16:creationId xmlns:a16="http://schemas.microsoft.com/office/drawing/2014/main" id="{34763B11-9F23-4537-A39B-51E07CC68DED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9A2B13E6-9100-41A0-9BD2-16D4505A64C4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06DF05DA-F2D0-4719-9DAA-9B2E94F4156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14" name="Picture 2" descr="Image result for cartoon foldable chair">
            <a:extLst>
              <a:ext uri="{FF2B5EF4-FFF2-40B4-BE49-F238E27FC236}">
                <a16:creationId xmlns:a16="http://schemas.microsoft.com/office/drawing/2014/main" id="{7B704ED9-4668-46BC-B918-6CFAF5E077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2582361" y="3648809"/>
            <a:ext cx="1107939" cy="1639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Image result for cartoon foldable chair">
            <a:extLst>
              <a:ext uri="{FF2B5EF4-FFF2-40B4-BE49-F238E27FC236}">
                <a16:creationId xmlns:a16="http://schemas.microsoft.com/office/drawing/2014/main" id="{B1524C13-D1EC-444F-BBFC-11751206B3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229256" y="3648809"/>
            <a:ext cx="1107939" cy="1639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224414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03AE31B-D4AF-4183-88E1-3A3010520FBA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A53622A0-B443-423E-AF16-4A1612F1BD09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38937C3C-7952-4837-95DE-8F44C3A0A4F8}"/>
                </a:ext>
              </a:extLst>
            </p:cNvPr>
            <p:cNvGrpSpPr/>
            <p:nvPr/>
          </p:nvGrpSpPr>
          <p:grpSpPr>
            <a:xfrm>
              <a:off x="1987170" y="387625"/>
              <a:ext cx="3243571" cy="5588427"/>
              <a:chOff x="1987170" y="387625"/>
              <a:chExt cx="3243571" cy="5588427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9C3638F2-5FA0-4C2A-B182-E951EE7FE610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9" name="Picture 8">
                  <a:extLst>
                    <a:ext uri="{FF2B5EF4-FFF2-40B4-BE49-F238E27FC236}">
                      <a16:creationId xmlns:a16="http://schemas.microsoft.com/office/drawing/2014/main" id="{EBCAF0CB-E5BB-4510-9647-B8B55238954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722316A4-BDF5-4719-A91C-71C50D177DC0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773BD0EC-44F2-4840-B2AC-A3317EB9DB49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6F13F5A7-B266-4384-A3EC-55C9FAA59AB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7A8F541-9C04-46BF-BEAA-C64D25289820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5F0AAEE-E922-48D4-A160-B4BB58A0EBF5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5B4C1F1A-CB3B-42EF-A1FF-85FE9C2E2F65}"/>
                </a:ext>
              </a:extLst>
            </p:cNvPr>
            <p:cNvGrpSpPr/>
            <p:nvPr/>
          </p:nvGrpSpPr>
          <p:grpSpPr>
            <a:xfrm>
              <a:off x="8156739" y="387624"/>
              <a:ext cx="3243571" cy="5588427"/>
              <a:chOff x="1987170" y="387625"/>
              <a:chExt cx="3243571" cy="5588427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E44BBAEE-A975-4270-B1A1-866E7CFC5935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17" name="Picture 16">
                  <a:extLst>
                    <a:ext uri="{FF2B5EF4-FFF2-40B4-BE49-F238E27FC236}">
                      <a16:creationId xmlns:a16="http://schemas.microsoft.com/office/drawing/2014/main" id="{B63520F0-B20E-4F3F-83B6-C0A901BB5A1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BA48B210-7313-4C1D-B781-A55D5B7B9C06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36363CA9-A977-4EB5-8850-14C5DDD6F276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19179622-D7DE-481C-A3DD-DCD65A4FBF0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20" name="Picture 6" descr="Image result for cinderblocks">
            <a:extLst>
              <a:ext uri="{FF2B5EF4-FFF2-40B4-BE49-F238E27FC236}">
                <a16:creationId xmlns:a16="http://schemas.microsoft.com/office/drawing/2014/main" id="{7A441E36-50F8-404D-A6D1-3887CD86A7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9210" y="4288278"/>
            <a:ext cx="1188321" cy="1188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1" name="Picture 6" descr="Image result for cinderblocks">
            <a:extLst>
              <a:ext uri="{FF2B5EF4-FFF2-40B4-BE49-F238E27FC236}">
                <a16:creationId xmlns:a16="http://schemas.microsoft.com/office/drawing/2014/main" id="{2F9DDEE5-1493-4A02-BDB9-BF780D22E9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23042" y="4288278"/>
            <a:ext cx="1188321" cy="1188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739964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45B450C4-8960-438C-B48C-F64A439923E4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087EA41-81DF-45DA-805A-D6BA8308BD5B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9C7ED8C-0CFC-461A-AEBE-5123E07B340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8172519" y="1471764"/>
              <a:ext cx="2324560" cy="3591499"/>
            </a:xfrm>
            <a:prstGeom prst="rect">
              <a:avLst/>
            </a:prstGeom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E71359E6-A7F5-4390-9B87-9C1DEE387C18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DE8E6E9-3229-4068-9857-EAF6E252A449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DDF7FBA-894D-41A4-AD78-404BB5A5EA8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1937593" y="1471764"/>
              <a:ext cx="2324560" cy="3591499"/>
            </a:xfrm>
            <a:prstGeom prst="rect">
              <a:avLst/>
            </a:prstGeom>
          </p:spPr>
        </p:pic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80F84558-475B-4D65-986E-9F35CD6F85E3}"/>
              </a:ext>
            </a:extLst>
          </p:cNvPr>
          <p:cNvPicPr/>
          <p:nvPr/>
        </p:nvPicPr>
        <p:blipFill>
          <a:blip r:embed="rId3" cstate="print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0918" y="3743051"/>
            <a:ext cx="1057910" cy="146685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F16950A-37A9-4083-A561-27D3B3880880}"/>
              </a:ext>
            </a:extLst>
          </p:cNvPr>
          <p:cNvPicPr/>
          <p:nvPr/>
        </p:nvPicPr>
        <p:blipFill>
          <a:blip r:embed="rId3" cstate="print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7255" y="3743051"/>
            <a:ext cx="1057910" cy="1466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6411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FC54CBB-6938-4A46-9192-13B6BFA83969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0C80640-0690-4A53-91E7-A67B129D86F8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AF0B7721-9257-4947-99AE-9754372587A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8172519" y="1471764"/>
              <a:ext cx="2324560" cy="3591499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75DB866B-7967-4981-AAAC-CC81A297CAEB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369F07F-FE08-46D9-B406-7057AA5A6A89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29DE4B1C-3881-40B3-916A-2C40137C32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1937593" y="1471764"/>
              <a:ext cx="2324560" cy="3591499"/>
            </a:xfrm>
            <a:prstGeom prst="rect">
              <a:avLst/>
            </a:prstGeom>
          </p:spPr>
        </p:pic>
      </p:grpSp>
      <p:pic>
        <p:nvPicPr>
          <p:cNvPr id="10" name="Picture 2" descr="Image result for cartoon foldable chair">
            <a:extLst>
              <a:ext uri="{FF2B5EF4-FFF2-40B4-BE49-F238E27FC236}">
                <a16:creationId xmlns:a16="http://schemas.microsoft.com/office/drawing/2014/main" id="{F1428694-1C54-4923-85EE-7C60A0B889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2635113" y="3736729"/>
            <a:ext cx="1107939" cy="1639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2" descr="Image result for cartoon foldable chair">
            <a:extLst>
              <a:ext uri="{FF2B5EF4-FFF2-40B4-BE49-F238E27FC236}">
                <a16:creationId xmlns:a16="http://schemas.microsoft.com/office/drawing/2014/main" id="{059836B3-25C6-4077-9ED9-117F5ED083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10282008" y="3736729"/>
            <a:ext cx="1107939" cy="1639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704216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ECB1ADF-E6B3-459B-BD22-60FAD889F57F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44A5A50-7258-47E8-95F3-DE368990B06E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9206278-32D7-407E-81EB-ADE154C7E5B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8172519" y="1471764"/>
              <a:ext cx="2324560" cy="3591499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C3CCA74E-C2D4-4124-AD8F-A72C12F19C2E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401EA1C-47FD-4F07-8ACF-C741AA5CC369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AD6EEA48-1E60-4BD8-BA1D-DD1B319DE20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1937593" y="1471764"/>
              <a:ext cx="2324560" cy="3591499"/>
            </a:xfrm>
            <a:prstGeom prst="rect">
              <a:avLst/>
            </a:prstGeom>
          </p:spPr>
        </p:pic>
      </p:grpSp>
      <p:pic>
        <p:nvPicPr>
          <p:cNvPr id="10" name="Picture 6" descr="Image result for cinderblocks">
            <a:extLst>
              <a:ext uri="{FF2B5EF4-FFF2-40B4-BE49-F238E27FC236}">
                <a16:creationId xmlns:a16="http://schemas.microsoft.com/office/drawing/2014/main" id="{B1F3955C-4E52-4CEF-98C7-A856236057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9210" y="4455326"/>
            <a:ext cx="1188321" cy="1188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1" name="Picture 6" descr="Image result for cinderblocks">
            <a:extLst>
              <a:ext uri="{FF2B5EF4-FFF2-40B4-BE49-F238E27FC236}">
                <a16:creationId xmlns:a16="http://schemas.microsoft.com/office/drawing/2014/main" id="{EE9BC024-927A-4490-B725-DCA9645006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23042" y="4455326"/>
            <a:ext cx="1188321" cy="1188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5464925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Widescreen</PresentationFormat>
  <Paragraphs>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michael.lopez.brau@gmail.com</dc:creator>
  <cp:lastModifiedBy> </cp:lastModifiedBy>
  <cp:revision>2</cp:revision>
  <dcterms:created xsi:type="dcterms:W3CDTF">2018-08-12T14:23:37Z</dcterms:created>
  <dcterms:modified xsi:type="dcterms:W3CDTF">2018-12-29T21:43:25Z</dcterms:modified>
</cp:coreProperties>
</file>

<file path=docProps/thumbnail.jpeg>
</file>